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2D932F05-1E08-2572-34AA-749296951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44000D46-6467-2F8E-F629-C6F8B0A0FC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6F2845AD-6ECE-C557-F09F-1434730726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4996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ENTER THE HOUSE OF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Enter the house of the Lord, our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Enter the house of the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of our God who reigns above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of his everlasting love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of his goodness all our days,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be of one accord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up your voices, sing his praise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we enter the house of the Lord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5AC0C7F8-57FA-4AE3-9A2D-169DF541D2CE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1CD02A97-8581-6E99-0BF1-6CA69F8EB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5B2F0FA2-A01F-D8D8-4DC1-36CC6063C1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ENTER THE HOUSE OF THE LORD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C37304B3-D67C-2BE5-6815-82B076EBAD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Enter the house of the Lord, our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Enter the house of the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of his power and majesty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of the Son who made us free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magnified our human worth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our life restored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of his kingdom here on earth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we enter the house of the Lord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2E1AD3AF-2110-24F6-5D3F-5B95FA64690C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145020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126</Words>
  <Application>Microsoft Office PowerPoint</Application>
  <PresentationFormat>On-screen Show (4:3)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ENTER THE HOUSE OF THE LORD</vt:lpstr>
      <vt:lpstr>ENTER THE HOUSE OF THE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542</cp:revision>
  <dcterms:modified xsi:type="dcterms:W3CDTF">2024-05-01T19:06:27Z</dcterms:modified>
</cp:coreProperties>
</file>