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18EEAEC-8E52-41B0-9539-F0CCB7C6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206032-6D2C-8941-692C-F2A526ABD1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411907A-9B98-B667-D0E5-2FDFA5CA6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51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EVERYDAY IS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God, peace to his people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you tidings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to all the world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 Saviour is born, a baby swathed in rags,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lying in a manger of straw -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comes just once a year,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your heart you know for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isn’t Christmas if it doesn’t last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Alleluia,Allelu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fill every moment with his goodness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every day, for everyday is Christmas.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AB4C2D8-2782-2729-1300-E821CFA2D7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3899197-099C-75FE-F905-13B159D7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7B6341E-9A30-A4FD-0A31-645AC71904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EVERYDAY IS CHRISTMAS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1C78B3E-FBC5-12D6-4EB0-5BF5D16885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Gratitude is, the reason why we are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sing it aloud,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make the world a lot more grateful,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1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happiness we have come to cherish and share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Jesus came to our world - On Christmas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comes just once a year,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your heart you know for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isn’t Christmas if it doesn’t last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Alleluia,Allelu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fill every moment with his goodness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every day, for everyday is Christmas.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0267BA5-E95A-EC23-9E8B-8465240F3C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5575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188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EVERYDAY IS CHRISTMAS</vt:lpstr>
      <vt:lpstr>EVERYDAY IS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2024-05-01T19:06:55Z</dcterms:modified>
</cp:coreProperties>
</file>