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FAC142-619B-7899-F1B3-6E8E9219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069F9B2-4CC8-EF3C-7274-A59E8F198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F713F83-37F0-FCB6-7282-4884E175D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3BD8E8-E8CB-9E2F-EEE5-37C188A51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47EDD54-AB6C-628B-90CE-F47F77359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E94AA12-1E3F-2E3D-5001-0C498D511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94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99711C5-6AA0-7A5E-1828-18A8A966A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C80191-298E-0947-1E0E-AFAE8C60F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33ED12-0F5C-074F-BB8E-BC0D38D5F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me lying in the street,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never lend a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 goes by while they’re asleep,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I’m still in the sand,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cry each night for their blinded eyes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never, never seem to see.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8E49753-CAEF-8F1D-B5CD-E217640E39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205C78A-AD92-6EF8-E0FD-0681E783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938A324-AF7D-018A-9C19-979D80395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D70BB6-1921-2EAE-7CB0-476B3F45B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call me friend when they’re in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it’s all a sham,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my sufferings make me weep,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simply wash their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I’m left alone in despair to moan,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never, never understand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47E211B-E502-88A6-E9D6-4BE1BE2F1B9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3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986C1A-29EE-B06F-1B9E-71FCA05D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84D1C84-BFBB-2D8C-6753-B8F6D9BFB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6824943-E1C2-30B7-ECC4-EA1228928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we know not what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crucified your Son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message we ignored.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time has passed we’re still the same, indifferent as before.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dies each day, in our hearts of clay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teach us how to love!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220D6C7-DCB0-85F9-8C92-4E1396101A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3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EB297F-582F-0DFD-CD42-8A6F1B09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3189DA6-5F35-010B-096C-6F7F1C42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B27EC6-9F32-E4C3-4A09-F4760D3B8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we know not what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C4F6DF-635F-3CA7-BCBF-41943BC0AA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73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221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FATHER FORGIVE THEM</vt:lpstr>
      <vt:lpstr>FATHER FORGIVE THEM</vt:lpstr>
      <vt:lpstr>FATHER FORGIVE THEM</vt:lpstr>
      <vt:lpstr>FATHER FORGIVE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2024-05-01T19:07:13Z</dcterms:modified>
</cp:coreProperties>
</file>