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8048" dt="2023-07-22T18:41:21.623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RECEIPPT-TAGS:RECESSIONAL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0311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FATHER I THANK YOU FOR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Father I thank you for your goodness,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You show yourself to children,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And in my life, I see you leading me,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Into my childhood once again.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Under the shadow of your guiding hand,</a:t>
            </a: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I walk the journey of my life,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Across the years I see you leading me,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And I am young again.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97465C3-E1B1-E533-EA88-7ED1E931C5E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FATHER I THANK YOU FOR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Father I thank you for your goodness,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You show yourself to children,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And in my life, I see you leading me,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Into my childhood once again.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I feel the waters of your life in me,</a:t>
            </a:r>
            <a:endParaRPr lang="en-GB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They come from deep within my heart,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Into your peacefulness you’re calling me,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And I am born again.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15303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FATHER I THANK YOU FOR</vt:lpstr>
      <vt:lpstr>FATHER I THANK YOU FOR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3562</cp:revision>
  <dcterms:modified xsi:type="dcterms:W3CDTF">2024-05-01T19:07:25Z</dcterms:modified>
</cp:coreProperties>
</file>