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303" dt="2023-07-22T18:43:51.613"/>
    <p1510:client id="{9B0782E4-E1D9-4757-8BFE-7B77208F2854}" v="23968" dt="2023-07-15T22:00:08.854"/>
    <p1510:client id="{C6935B40-2631-408D-B708-E82C624CA34A}" v="14" dt="2023-06-08T07:05:58.114"/>
    <p1510:client id="{DBB63F96-D691-4558-9BCD-6920EBF2EFF1}" v="5" dt="2023-08-06T13:53:1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00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SO LOVING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Father so loving, magnificent God,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Generous giver, beneficent Lord.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fill your hearts, you fill up our minds</a:t>
            </a: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fill up our dreams, you fill up our lives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give us your love, in giving the earth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giving your blood, you give us rebirth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7864352-7A8F-4236-4290-4D1547057DF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SO LOVING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Father so loving, magnificent God,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Generous giver, beneficent Lord.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call us your children, you call us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your friends</a:t>
            </a: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We call you our joy, we call you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our strength.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8741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FATHER SO LOVING</vt:lpstr>
      <vt:lpstr>FATHER SO LOVING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3583</cp:revision>
  <dcterms:modified xsi:type="dcterms:W3CDTF">2024-05-01T19:07:37Z</dcterms:modified>
</cp:coreProperties>
</file>