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C05EBA-4E0E-0868-B5D5-FC40D1E1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3ACC5A3-35ED-D606-6032-917500C4B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7D44864-5787-BEEB-2837-F82C2C39D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42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443609-F3AF-3CDE-E47C-C4A9222D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762493-7B1B-37D4-0944-2DB8D4BD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56FF26E-3135-FE40-D9B7-9C3D3FD2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8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foxes have their holes,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sparrows have their nests,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Son of God has no place to lie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 not offer comfort, I do not offer wealth,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me will all happiness be found.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4486E86-FDC1-7EB7-DE71-BD37000236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07E2863-F4CD-D139-9C3C-96BFBB8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417E96-8E3D-2704-CEF4-1A44C0F5D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F1A25B6-7D56-4CA0-4049-C6B81E5E9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would follow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leave old ways behind,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take my cross and follow 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loved ones,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my Father will welcome you at last.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F0A5BD1-495D-772B-9F29-B10F79A32A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0574E9-260D-84F7-2429-24DA3EA5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B83F5AA-8AED-222E-4890-5C82DF20C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ACF26C-D8F4-605B-D838-880ACFDEB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I go away, you will never be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spirit will be there to comfort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all of you may scatter,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follow his own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the Spirit of love will lead you home.</a:t>
            </a:r>
          </a:p>
        </p:txBody>
      </p:sp>
    </p:spTree>
    <p:extLst>
      <p:ext uri="{BB962C8B-B14F-4D97-AF65-F5344CB8AC3E}">
        <p14:creationId xmlns:p14="http://schemas.microsoft.com/office/powerpoint/2010/main" val="1850483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293</Words>
  <Application>Microsoft Office PowerPoint</Application>
  <PresentationFormat>On-screen Show (4:3)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FOLLOW ME</vt:lpstr>
      <vt:lpstr>FOLLOW ME</vt:lpstr>
      <vt:lpstr>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2024-05-01T19:08:09Z</dcterms:modified>
</cp:coreProperties>
</file>