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0070" dt="2023-07-22T18:58:42.7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4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Lord in compassion, listen to my pleading,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If you refuse, Lord, to forgive your people's sin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would surely die.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571842-B908-5A7A-F23E-609DA2FE7A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So I am waiting, waiting for him patiently,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Hoping in his word.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More than the watchman, waiting for the dawn to come,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await the Lord.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6CFAB32-0778-C4E1-DBC5-95D3675C7C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4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So let us trust him, for in him is mercy,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the Lord is kind.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gives us pardon, generous redemption,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Casts our sins behind.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582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FROM THE DEPTHS</vt:lpstr>
      <vt:lpstr>FROM THE DEPTHS</vt:lpstr>
      <vt:lpstr>FROM THE DEPTHS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3691</cp:revision>
  <dcterms:modified xsi:type="dcterms:W3CDTF">2024-05-01T19:08:33Z</dcterms:modified>
</cp:coreProperties>
</file>