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6" r:id="rId3"/>
    <p:sldId id="257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E38196-D688-494D-AD16-285AF05B8379}" v="100" dt="2023-08-06T14:07:23.980"/>
    <p1510:client id="{9B0782E4-E1D9-4757-8BFE-7B77208F2854}" v="980" dt="2023-07-15T17:23:36.301"/>
    <p1510:client id="{B5A5E1AB-1220-412E-BF33-0A43C92238D0}" v="287" dt="2023-08-06T14:10:47.797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RECEIPPT-TAGS:MARY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6236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GENTLE WOMAN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Gentle woman, quiet light,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Morning start, so strong and bright,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Gentle Mother, peaceful dove,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Teach us wisdom, teach us love.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You were chosen by the Father,</a:t>
            </a: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You were chosen by the Son,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You were chosen from all women,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And for woman, shining one.</a:t>
            </a:r>
            <a:endParaRPr lang="en-GB" sz="2000" b="1" dirty="0">
              <a:solidFill>
                <a:schemeClr val="lt1"/>
              </a:solidFill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B441B664-E914-0E0B-A011-68957612BCAB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GENTLE WOMAN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Gentle woman, quiet light,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Morning start, so strong and bright,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Gentle Mother, peaceful dove,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Teach us wisdom, teach us love.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You are blest among all women.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Blest in turn all women too.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Blest are they with peaceful spirits.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Blest are they with gentle hearts.</a:t>
            </a:r>
            <a:endParaRPr lang="en-GB" sz="2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781272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Microsoft Office PowerPoint</Application>
  <PresentationFormat>On-screen Show (4:3)</PresentationFormat>
  <Paragraphs>24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GENTLE WOMAN</vt:lpstr>
      <vt:lpstr>GENTLE WOMAN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162</cp:revision>
  <dcterms:modified xsi:type="dcterms:W3CDTF">2024-05-01T19:08:46Z</dcterms:modified>
</cp:coreProperties>
</file>