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61" dt="2023-08-06T14:15:21.08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614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99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37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oil in my lamp, keep me burning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oil in my lamp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oil in my lamp, keep me burning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burning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68D1F08-4311-3B78-CD69-14D2B2F858D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joy in my heart, keep me praising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joy in my heart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joy in my heart, keep me praising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praising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04CE658-C56A-3BF3-2E9E-C2490CA1D8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01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love in my work, keep me serving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love in my work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love in my work, keep me serving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serving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252564A-DC38-B8C4-593A-44BEF719D24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7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peace in my heart, keep me happy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peace in my heart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peace in my heart, keep me happy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happy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</a:t>
            </a:r>
            <a:r>
              <a:rPr lang="en-GB" sz="3600" b="1" i="1">
                <a:solidFill>
                  <a:schemeClr val="lt1"/>
                </a:solidFill>
              </a:rPr>
              <a:t>King.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329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GIVE ME OIL</vt:lpstr>
      <vt:lpstr>GIVE ME OIL</vt:lpstr>
      <vt:lpstr>GIVE ME OIL</vt:lpstr>
      <vt:lpstr>GIVE ME OIL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200</cp:revision>
  <dcterms:modified xsi:type="dcterms:W3CDTF">2024-05-01T19:09:09Z</dcterms:modified>
</cp:coreProperties>
</file>