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RECEIPPT-TAGS:GLORIA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2615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7346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rgbClr val="FFFFFF"/>
                </a:solidFill>
              </a:rPr>
              <a:t>CHRIST THE SAVIOUR</a:t>
            </a:r>
            <a:endParaRPr lang="en-GB" sz="320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b="1" i="1" dirty="0">
                <a:solidFill>
                  <a:srgbClr val="FFFFFF"/>
                </a:solidFill>
              </a:rPr>
              <a:t>Glory to God (3) in the highest and on earth, peace on earth, peace to people of good will.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3600" b="1" i="1" dirty="0">
              <a:solidFill>
                <a:srgbClr val="FFFFFF"/>
              </a:solidFill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We praise you, we bless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We adore you, we glorify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We give you thanks for your great glory.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Lord God heavenly King, O God Almighty Father</a:t>
            </a:r>
            <a:endParaRPr lang="en-GB" sz="3600" b="1" i="1" dirty="0">
              <a:solidFill>
                <a:schemeClr val="lt1"/>
              </a:solidFill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238A77DF-1D42-AF78-C75F-B15F4C8CC4A4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rgbClr val="FFFFFF"/>
                </a:solidFill>
              </a:rPr>
              <a:t>CHRIST THE SAVIOUR</a:t>
            </a:r>
            <a:endParaRPr lang="en-GB" sz="320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b="1" i="1" dirty="0">
                <a:solidFill>
                  <a:srgbClr val="FFFFFF"/>
                </a:solidFill>
              </a:rPr>
              <a:t>Glory to God (3) in the highest and on earth, peace on earth, peace to people of good will.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3600" b="1" i="1" dirty="0">
              <a:solidFill>
                <a:srgbClr val="FFFFFF"/>
              </a:solidFill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Lord Jesus Christ, only begotten Son,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Lord God, Lamb of God, Son of the Father,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You take away the sins of the world,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have mercy on us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You take away the sins of the world,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receive our prayer.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You are seated at the right hand, the right of the Father, have mercy on us.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GB" sz="3600" b="1" i="1" dirty="0">
              <a:solidFill>
                <a:schemeClr val="lt1"/>
              </a:solidFill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20DA58C8-12EA-C427-21D1-66EA528D3D2E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8385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rgbClr val="FFFFFF"/>
                </a:solidFill>
              </a:rPr>
              <a:t>CHRIST THE SAVIOUR</a:t>
            </a:r>
            <a:endParaRPr lang="en-GB" sz="320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b="1" i="1" dirty="0">
                <a:solidFill>
                  <a:srgbClr val="FFFFFF"/>
                </a:solidFill>
              </a:rPr>
              <a:t>Glory to God (3) in the highest and on earth, peace on earth, peace to people of good will.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3600" b="1" i="1" dirty="0">
              <a:solidFill>
                <a:srgbClr val="FFFFFF"/>
              </a:solidFill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For you alone are the Holy One,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You alone are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You alone are the most High,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Jesus Christ with the Holy Spirit,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in the glory of God the Father.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3600" b="1" dirty="0">
              <a:solidFill>
                <a:srgbClr val="FFFFFF"/>
              </a:solidFill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b="1" i="1" dirty="0">
                <a:solidFill>
                  <a:srgbClr val="FFFFFF"/>
                </a:solidFill>
              </a:rPr>
              <a:t>Glory…. will.  Amen, </a:t>
            </a:r>
            <a:r>
              <a:rPr lang="en-US" sz="3600" b="1" i="1">
                <a:solidFill>
                  <a:srgbClr val="FFFFFF"/>
                </a:solidFill>
              </a:rPr>
              <a:t>Amen.</a:t>
            </a:r>
            <a:endParaRPr lang="en-GB" sz="3600" b="1" i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76989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231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CHRIST THE SAVIOUR</vt:lpstr>
      <vt:lpstr>CHRIST THE SAVIOUR</vt:lpstr>
      <vt:lpstr>CHRIST THE SAVIOUR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501</cp:revision>
  <dcterms:modified xsi:type="dcterms:W3CDTF">2024-05-01T19:09:30Z</dcterms:modified>
</cp:coreProperties>
</file>