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RECEIPPT-TAGS:GLORIA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8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FESTIVE GLORY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Glory to God in the highest and on earth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peace to people of good will.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praise you, we bless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adore you, we glorify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give you thanks for your great glory.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God heavenly King O God Almighty Father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Jesus Christ, only begotten Son,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God, Lamb of God, Son of the Father,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D8B74D5-06CF-DBD2-897B-184A2646F21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FESTIVE GLORY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have mercy on us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receive our prayer.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are seated at the right hand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Have mercy on us.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For you alone are the Holy One,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most High, Jesus Christ.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With the Holy Spirit, in the glory of God the Father. Amen (3).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0346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161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FESTIVE GLORY</vt:lpstr>
      <vt:lpstr>FESTIVE GLORY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10</cp:revision>
  <dcterms:modified xsi:type="dcterms:W3CDTF">2024-05-01T19:09:47Z</dcterms:modified>
</cp:coreProperties>
</file>