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King, O God Almighty Father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BF84BF-FC0E-BEBF-DD6A-AA4CFD145B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D0904B9-8A50-20D7-C298-78FBF44060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8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Jesus Christ with the Holy Spirit,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in the glory of God the Father. Amen, Amen.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171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215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CREATION</vt:lpstr>
      <vt:lpstr>MASS OF CREATION</vt:lpstr>
      <vt:lpstr>MASS OF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2024-05-01T19:10:10Z</dcterms:modified>
</cp:coreProperties>
</file>