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RECEIPPT-TAGS:GLORIA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085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9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MASS OF JOYFUL HEART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Glory to God in the highest and on earth peace to people of good will. (2)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praise you, we bless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adore you, we glorify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give you thanks for your great glory.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God heavenly King, O God Almighty Father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D27766D-EC20-91EB-77DE-1E9C32D3A78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MASS OF JOYFUL HEART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Glory to God in the highest and on earth peace to people of good will. (2)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Lord Jesus Christ, only begotten Son,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Lord God, Lamb of God, Son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have mercy on us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receive our prayer.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You are seated at the right hand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Have mercy on us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8CE82EB-8132-2481-F6FB-3377B05FA5C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381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MASS OF JOYFUL HEART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Glory to God in the highest and on earth peace to people of good will. (2)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For you alone are the Holy One,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most High,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Jesus Christ with the Holy Spirit,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in the glory of God the Father.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Glory to God in the highest and on earth peace to people of good will. (2)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1712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226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MASS OF JOYFUL HEART</vt:lpstr>
      <vt:lpstr>MASS OF JOYFUL HEART</vt:lpstr>
      <vt:lpstr>MASS OF JOYFUL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15</cp:revision>
  <dcterms:modified xsi:type="dcterms:W3CDTF">2024-05-01T19:10:25Z</dcterms:modified>
</cp:coreProperties>
</file>