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Gloria,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Et in terra pax </a:t>
            </a:r>
            <a:r>
              <a:rPr lang="en-US" sz="3600" b="1" dirty="0" err="1">
                <a:solidFill>
                  <a:schemeClr val="bg1"/>
                </a:solidFill>
              </a:rPr>
              <a:t>homínibus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bonae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voluntátis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579F6BD4-D4AA-2709-C76F-1214636FF7D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VATICAN CHIMES</vt:lpstr>
      <vt:lpstr>VATICAN CHIMES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2024-05-01T19:10:53Z</dcterms:modified>
</cp:coreProperties>
</file>