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RECEIPPT-TAGS:GLORIA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21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YOUTH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peace to people of good will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</a:t>
            </a: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5DB30CCC-EFD3-594B-B18A-AC6EBE0907F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YOUTH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With the Holy Spirit, in the glory of God the Father. Amen.</a:t>
            </a: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742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YOUTH GLORY</vt:lpstr>
      <vt:lpstr>YOUTH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2024-05-01T19:11:07Z</dcterms:modified>
</cp:coreProperties>
</file>