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A9DDD42-51DB-9A0B-4AA2-90EF63C4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2881357-ECF8-1051-09E3-C456D4BD4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6B718E-BA24-FD6C-BBBD-32718E7EF9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209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LOVE IS SO WONDERFUL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so wonderful;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wonderful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always kind when you’re lonely,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him closer to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give you peace, he will give you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his love in your heart.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0549E33-2070-0BBB-2029-2E2BE941103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607F9AD-C61E-692C-B3BD-07AAE7BC5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4304D50-F19D-7799-8A69-281F5E3D9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LOVE IS SO WONDERFUL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B2E438D-EB7B-058E-F59B-1DDA25DD7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so wonderful;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wonderful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your trust in God everybody,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day and every hour.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give you joy, he will give you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his love in your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259470A-0C0C-0976-0C73-8D1F9DC4C7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215637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135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GOD’S LOVE IS SO WONDERFUL</vt:lpstr>
      <vt:lpstr>GOD’S LOVE IS SO WONDERFUL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2024-05-01T19:16:41Z</dcterms:modified>
</cp:coreProperties>
</file>