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747AB676-BA24-D44E-4EBF-BB7F70AF2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59159FF-6E09-1762-1616-5CD78297A9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E6E63EAC-0647-BF37-F564-710181FCF3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3897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GOD AND MAN AT TABLE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O, welcome all ye noble saints of old,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now before your very eyes unfold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wonders all so long ago foretold,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and man at table are sat down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Elder, martyrs, all are falling down,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Prophets, patriarchs are gathering ‘round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angels longed to see now man has found,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and man at table are sat down (4)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FCEF0413-5BC4-ECA0-C627-E83FD684393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6D18D2B-891D-C4E6-A41F-E93BD182D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F5BA153D-83EF-C846-15A7-083C63B6EF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GOD AND MAN AT TABLE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3A11E3E-B093-A410-E6E2-1E1D2432BA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Beggars, lame, and harlots also here,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Repentant publicans are drawing near,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Wayward sons come home without a fear,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and man at table are sat down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at last this earth shall pass away,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Jesus and his Bride are one to stay,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feast of love is just begun that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and man at table are sat down (4)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80141D72-C9B7-08CC-EA05-EEFF0FEB3F2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7851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162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GOD AND MAN AT TABLE</vt:lpstr>
      <vt:lpstr>GOD AND MAN AT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547</cp:revision>
  <dcterms:modified xsi:type="dcterms:W3CDTF">2024-05-01T19:12:54Z</dcterms:modified>
</cp:coreProperties>
</file>