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4158" dt="2023-08-06T14:58:52.832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30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HAS SPOKEN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God has spoken to his people, Alleluia!</a:t>
            </a: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his words are words of wisdom, Alleluia![2]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Open your ears, O Christian people,</a:t>
            </a: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Open your ears and hear the good news,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Open your heart, O royal Priesthood,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God has come to you.</a:t>
            </a:r>
            <a:endParaRPr lang="en-GB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606109E-2F34-C1DA-29D3-C44A96C173D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HAS SPOKEN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God has spoken to his people, Alleluia!</a:t>
            </a: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his words are words of wisdom, Alleluia![2]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He who has ears, to hear his message,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He who has ears, then let his hear,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He who would learn the way of wisdom,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Let him hear God’s words.</a:t>
            </a:r>
            <a:endParaRPr lang="en-GB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04253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HAS SPOKEN</vt:lpstr>
      <vt:lpstr>GOD HAS SPOKEN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481</cp:revision>
  <dcterms:modified xsi:type="dcterms:W3CDTF">2024-05-01T19:13:14Z</dcterms:modified>
</cp:coreProperties>
</file>