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564" dt="2023-08-06T15:02:09.7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DWELLING IN MY HEART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is dwelling in my heart, he and I are 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All the joy he gives to me, through Christ his Son.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with Jesus in my heart, what have I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For he is the Son of God, in my heart he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Christians who are baptized, have you ever realized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The great mystery, God dwells in you and me.</a:t>
            </a: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E4FA0DD6-5CE8-CC6B-D572-7E02F23B91F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DWELLING IN MY HEART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is dwelling in my heart, he and I are 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All the joy he gives to me, through Christ his Son.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with Jesus in my heart, what have I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For he is the Son of God, in my heart he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This joy God gave to you; share it with others too,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 them that God is love, lift their hearts above.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DWELLING IN MY HEART</vt:lpstr>
      <vt:lpstr>GOD IS DWELLING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501</cp:revision>
  <dcterms:modified xsi:type="dcterms:W3CDTF">2024-05-01T19:13:28Z</dcterms:modified>
</cp:coreProperties>
</file>