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5876" dt="2023-08-06T15:11:35.81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66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38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IS GOOD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is good to me, O what love I see,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Jesus as a lamb was slain;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delivered me, cleansed and set me free,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Lord of all he rose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Now I live, yet not I, Jesus is alive in me,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Sending the spirits flame into my heart again,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has poured his love on me.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A4728EC-9CD8-0433-04EE-F08DF285FC6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IS GOOD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has shown his love, sent his only Son,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Jesus Christ to save the world;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Life abundantly through his death he brought,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 believe that God is love.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Now I live, yet not I, Jesus is alive in me,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Sending the spirits flame into my heart again,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has poured his love on me.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A57925E-0895-BB09-431B-02FD211EFBE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9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IS GOOD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is perfect love, one who lives in love;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Lives in God and God in him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Yes, I feel his love; fear gives way to peace,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Cause I know he loved me first.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Now I live, yet not I, Jesus is alive in me,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Sending the spirits flame into my heart again,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has poured his love on me.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1699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GOD IS GOOD TO ME</vt:lpstr>
      <vt:lpstr>GOD IS GOOD TO ME</vt:lpstr>
      <vt:lpstr>GOD IS GOOD TO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563</cp:revision>
  <dcterms:modified xsi:type="dcterms:W3CDTF">2024-05-01T19:14:03Z</dcterms:modified>
</cp:coreProperties>
</file>