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1ADE00B-4B35-E98E-B1FE-F15E6247A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E9E7E3-721D-5244-8FC6-C3C50A84D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A732013-1423-FA3E-20D3-06562795EA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15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SO GOOD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so good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cares for me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leads me on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do his will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C069896-4F74-90B1-9893-D54FBA8D7AE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B6C1CD7-C853-5D9D-F298-1DC14062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79AEE1-A246-7F78-F5B2-2F9787F13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SO GOOD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AF8FB07-A1B1-879E-E257-723F9BCD9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Lord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trust in Him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sing his praise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so good to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65870EE-AA0F-DEE3-2717-0079EE50BD4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41694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103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IS SO GOOD</vt:lpstr>
      <vt:lpstr>GOD IS SO GOOD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2024-05-01T19:14:14Z</dcterms:modified>
</cp:coreProperties>
</file>