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6745" dt="2023-08-06T15:21:32.23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91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41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64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of mercy and compassion,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Look with pity upon 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Father let me call thee Father,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‘tis thy child returns to thee.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Jesus Lord, I ask for mercy, let me not implore in vain.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my sins I now detest them, never will I sin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DD6867-2A0A-E9CD-C2FF-FBA6F1B2D96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By my sins I have deserved death,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endless misery,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Hell with all its pain and torments,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for all eternity.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Jesus Lord, I ask for mercy, let me not implore in vain.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my sins I now detest them, never will I sin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8815849-938E-ED60-0BA5-6474FEBB26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8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>
                <a:solidFill>
                  <a:schemeClr val="lt1"/>
                </a:solidFill>
              </a:rPr>
              <a:t>By my sins I have abandoned,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right and claim to heaven above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Where the saints rejoice forever,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In a boundless sea of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Jesus Lord, I ask for mercy, let me not implore in vain.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my sins I now detest them, never will I sin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AF31329-6262-DBC8-8D7C-7FB1F95D77B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656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See our Saviour bleeding, dying,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on the cross of Calvary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>
                <a:solidFill>
                  <a:schemeClr val="lt1"/>
                </a:solidFill>
              </a:rPr>
              <a:t>To that cross my sins have nailed him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Yet he bleeds and dies for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Jesus Lord, I ask for mercy, let me not implore in vain.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my sins I now detest them, never will I sin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66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(4:3)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GOD OF MERCY</vt:lpstr>
      <vt:lpstr>GOD OF MERCY</vt:lpstr>
      <vt:lpstr>GOD OF MERCY</vt:lpstr>
      <vt:lpstr>GOD OF MERCY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630</cp:revision>
  <dcterms:modified xsi:type="dcterms:W3CDTF">2024-05-01T19:14:40Z</dcterms:modified>
</cp:coreProperties>
</file>