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B61D752-926A-8583-400A-AB16F667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3E63A07-1D01-9BEF-8BF2-4B63EB6E4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F010457-E89C-D6CD-1C72-4AB0CEF96A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0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4349091-2421-7A9F-9D2D-5CED294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F0A81E9-EC47-08E9-505E-2F640BB328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2B6B313-A7C9-B06B-3127-5CD415347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3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66BD35-0654-E4FA-DC40-8E2B56C7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55DD2D-46AF-CCC1-AC3A-27AFD753F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44EB888-98C7-91DE-867A-D53DC7F73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93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rest ye merry gentlemen,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nothing you dismay,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Christ our Savior,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born on Christmas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save us all from Satan’s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gone astray;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BC5C366-1745-E1A7-3B80-5453B95DA91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7F3DE2B-8F7F-4B8E-E1A2-55FA3AAA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78A32E8-D249-0C94-B655-2121023A7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9169658-77DF-3703-F56A-A30E38DB04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God our heavenly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blessed angel came.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unto certain shepherds,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brought tidings of the same,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that in Bethlehem was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 of God by name: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0B35FD8-E71B-9B88-8596-93A5C11053E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98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212D69-C6FA-0947-4BB6-DD1D2AB1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08B6A58-905F-C3F9-A1AA-25F7B2900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9D7F753-B474-F530-6CC8-AB9D77B53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“Fear not then,” said the Angel,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 nothing you affright,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day is born a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 pure Virgin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free all those who trust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Satan’s power and might.”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3021F81-0DF1-6AC8-4951-B33F8F022EA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5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39EF0F7-6D1B-549B-53E0-1A89CE6A4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BAEDD6D-9323-7714-68A6-A399E7489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4A74354-BA27-F40A-7808-8B099150B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to the Lord sing praises,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 within this place,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true love and brotherhood,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other now embrace;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holy tide of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others doth deface: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02B76D5-AE3E-481F-A9BC-6635BB981E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6735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250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GOD REST YE MERRY GENTLEMEN</vt:lpstr>
      <vt:lpstr>GOD REST YE MERRY GENTLEMEN</vt:lpstr>
      <vt:lpstr>GOD REST YE MERRY GENTLEMEN</vt:lpstr>
      <vt:lpstr>GOD REST YE MERRY GENTLEMEN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2024-05-01T19:15:08Z</dcterms:modified>
</cp:coreProperties>
</file>