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182F239-CD3F-879E-DE98-E0DBFD606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D7B6A76-4EC9-3685-3B00-E3C2AAB92C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7FF0E37-5A25-2288-86BB-54B80C8427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3159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C5EE488-AB85-5C76-5C90-05CC23CD4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8872AF7-8941-C9D9-E11B-9B83F0A728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9112066-F654-11EA-68C0-9D3CFFD844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593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SO LOVED THE WORLD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so loved the world that he gave his only Son to mankind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who put his faith in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shall never die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who puts his trust in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should have eternal life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BF6DD9D-2C63-E79D-A2A9-876B383FE9E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4FEE07D-5043-BB60-D96D-C1FEE8183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F2A8693-8873-B803-2220-6B72E15A95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SO LOVED THE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BEFDE73-C21E-CD5F-5C1D-B736F1BB44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so loved the world that he gave his only Son to mankind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man won’t grope in darkness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have the one true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man won’t thirst for water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taste the fount of life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FC208E2-8748-31F3-CE89-3DB4E387B70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653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05DFFD2-464E-B97C-4F59-9DCA79B45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DA5AFE3-3FCB-13CE-4202-2025C4B0F7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SO LOVED THE WORLD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119CC1D-D0A4-CE93-573F-307A8161A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so loved the world that he gave his only Son to mankind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man may find forgiveness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his sinful deeds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man may have a loyal friend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help him in his needs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CD5FA0BB-60B3-D013-9B18-1DC3A711B4F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2710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142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GOD SO LOVED THE WORLD</vt:lpstr>
      <vt:lpstr>GOD SO LOVED THE WORLD</vt:lpstr>
      <vt:lpstr>GOD SO LOVED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548</cp:revision>
  <dcterms:modified xsi:type="dcterms:W3CDTF">2024-05-01T19:15:24Z</dcterms:modified>
</cp:coreProperties>
</file>