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7" r:id="rId3"/>
    <p:sldId id="258" r:id="rId4"/>
    <p:sldId id="261" r:id="rId5"/>
    <p:sldId id="259" r:id="rId6"/>
    <p:sldId id="262" r:id="rId7"/>
    <p:sldId id="260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8362" dt="2023-08-06T15:33:37.246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712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129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224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139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5928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05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STILL LOVES THE WORLD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Every tiny star that twinkles in the night sky,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Every drop of morning dew,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Every spark of fire blazing in the furnace, every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Captivating view,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Every rainbow in the sky, every pretty butterfly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Tells the fascinating news to those who dare to hope,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And the message is...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97B28FD-91F1-F02A-0FD5-A7F8E79C24F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2574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STILL LOVES THE WORLD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still loves the world,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still, still loves the world,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So throw your life into his hands,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Day by day discern his plans,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is passionately busy loving you and me.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D3D121E-82BD-5769-FF8D-846CD074E91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201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STILL LOVES THE WORLD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ocean wave that breaks upon the seashore,</a:t>
            </a:r>
            <a:endParaRPr lang="en-US" sz="34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stalk of golden wheat,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silver stream that gushes down the mountains,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drop of honey sweet,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eagle flying high, every worm that wriggles by,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Tells the fascinating news to those who dare to hope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And the message is...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95FAE57-15C3-E9FA-411E-42805DBE3BA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709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STILL LOVES THE WORLD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still loves the world,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still, still loves the world,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So throw your life into his hands,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Day by day discern his plans,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is passionately busy loving you and me.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719C24E-A632-95AC-EEDF-3A54E954BF0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943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STILL LOVES THE WORLD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man and woman, pledged his love forever</a:t>
            </a:r>
            <a:endParaRPr lang="en-US" sz="34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little newborn child.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voice in favour of a needy neighbour,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radiating smile.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hand that offers love, every surging flow of blood,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Tells the fascinating news to those who dare to hope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And the message is...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8C6DEB3-1095-FBE3-B284-9518D63039B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4154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STILL LOVES THE WORLD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still loves the world,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still, still loves the world,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So throw your life into his hands,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Day by day discern his plans,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God is passionately busy loving you and me.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36630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On-screen Show (4:3)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Simple Light</vt:lpstr>
      <vt:lpstr>Office Theme</vt:lpstr>
      <vt:lpstr>GOD STILL LOVES THE WORLD</vt:lpstr>
      <vt:lpstr>GOD STILL LOVES THE WORLD</vt:lpstr>
      <vt:lpstr>GOD STILL LOVES THE WORLD</vt:lpstr>
      <vt:lpstr>GOD STILL LOVES THE WORLD</vt:lpstr>
      <vt:lpstr>GOD STILL LOVES THE WORLD</vt:lpstr>
      <vt:lpstr>GOD STILL LOVES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722</cp:revision>
  <dcterms:modified xsi:type="dcterms:W3CDTF">2024-05-01T19:15:57Z</dcterms:modified>
</cp:coreProperties>
</file>