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RECEIPPT-TAGS:EASTER,RECESSIONAL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3E1DBD7A-543A-C8CD-1D1D-BE9BE9DE7E9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C510C278-22AE-0ED5-975B-88E4FD158F69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55E9039A-057B-9C80-0C39-A7C30A88CC3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9352597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594C9F8E-59D1-FA07-9DEF-E69B0802C4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D1A9CC80-64FC-F207-0E5F-42F89BB957B1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344C1086-864B-BCD1-74BA-0D8A69AF6767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668477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GOOD NEWS, GOOD NEWS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Good News, Good News,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proclaim to all the Good News, Good News,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and tell the world “With Jesus we have  risen, Alleluia, death shall reign no more”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broken bread in his memory;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drunk his wine,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have shared the meal of sincerity, 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now we walk in love.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32E456F5-0ABB-0329-6814-CE61765F6AA4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3FC42B39-9426-5E81-FABE-83A6B77FC9E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2A2028D2-A2C0-00D1-37F1-EA598C9EF98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GOOD NEWS, GOOD NEWS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F59B809E-5503-781A-7892-94EAB56446D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Good News, Good News,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proclaim to all the Good News, Good News,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and tell the world “With Jesus we have  risen, Alleluia, death shall reign no more”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We impart a secret which God decreed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ere the world began,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That a grain of wheat shall fall and die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if it must bear fruit.</a:t>
            </a:r>
          </a:p>
        </p:txBody>
      </p:sp>
      <p:sp>
        <p:nvSpPr>
          <p:cNvPr id="2" name="Google Shape;131;p25">
            <a:extLst>
              <a:ext uri="{FF2B5EF4-FFF2-40B4-BE49-F238E27FC236}">
                <a16:creationId xmlns:a16="http://schemas.microsoft.com/office/drawing/2014/main" id="{6316A1AF-0F26-5C88-90A9-49EDFB4E8E41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395139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9E3F7924-6260-1642-A678-118857233A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654C3FA0-CE49-2776-FE68-8C07F5DD95A9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GOOD NEWS, GOOD NEWS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3DDD4978-F6EB-3E6D-D66B-41A9CAF179C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Good News, Good News,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proclaim to all the Good News, Good News,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Go and tell the world “With Jesus we have  risen, Alleluia, death shall reign no more”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endParaRPr lang="en-GB" sz="3600" b="1" i="1" dirty="0">
              <a:solidFill>
                <a:schemeClr val="bg1"/>
              </a:solidFill>
              <a:latin typeface="Calibri" panose="020F0502020204030204" pitchFamily="34" charset="0"/>
              <a:ea typeface="Calibri" panose="020F0502020204030204" pitchFamily="34" charset="0"/>
              <a:cs typeface="Calibri" panose="020F0502020204030204" pitchFamily="34" charset="0"/>
            </a:endParaRP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Listen to the folly of what we preach,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Take heed and believe,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All we know is nothing but Jesus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him crucified.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F0CAD2C5-B9AC-F33C-2AC1-E412D77F8B6E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83084012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186</TotalTime>
  <Words>215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GOOD NEWS, GOOD NEWS</vt:lpstr>
      <vt:lpstr>GOOD NEWS, GOOD NEWS</vt:lpstr>
      <vt:lpstr>GOOD NEWS, GOOD NEWS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549</cp:revision>
  <dcterms:modified xsi:type="dcterms:W3CDTF">2024-05-01T19:17:07Z</dcterms:modified>
</cp:coreProperties>
</file>