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A89B27D-9792-39FC-C8C9-FC31AACF7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DA46C9B-FBE0-246A-A1FC-B02CE2C6F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6CE27B-9053-B9AF-9A62-0DA55A9502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5166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1D64D6-F781-50A3-94D3-4B40744C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D07C39F-508F-D222-B58B-511372410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406D9F9-B839-8F3C-A781-7F7FE2B8E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1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shepherds kept their watching,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o’er silents flocks by night,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Behold from out the heavens,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shone a holy light.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70000DA-A979-C83B-7AE7-1DF4422E700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33E948A-D66E-9245-81DE-EAF0B97F3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EF012AA-0386-45D2-DA72-B37B8E909B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0039B37-D2BE-617B-3AD7-97E42AAF0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lo! When they had seen 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all bowed down and prayed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travelled on together,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where the babe was laid.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B854C02-8663-9DE7-2F71-B388EA44FEE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68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7BE67B6-51B0-D5B4-F727-E0DF7034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1E95454-1EE0-520A-A4F2-1F70E0A16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F37FC61-15F2-D9F3-1A28-0951735DC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in a lonely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 Christ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God sent our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blessed Christmas morn.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4829E78-1221-D328-551C-6071B577F6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7054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182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 TELL IT ON THE MOUNTAINS</vt:lpstr>
      <vt:lpstr>GO TELL IT ON THE MOUNTAINS</vt:lpstr>
      <vt:lpstr>GO TELL IT ON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2024-05-01T19:12:38Z</dcterms:modified>
</cp:coreProperties>
</file>