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A63F19A-3322-CC7D-2E4C-1B8553395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5FE5F51-67C6-4C6B-01E4-39EEA4890A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2948E99-25C2-BB7D-48DA-F6AD04F2DA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194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050F31A-1419-230F-415B-9CFAA164F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F502339-D80E-C07E-6377-AB031D1603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8833EBD-0C09-BE7D-1221-768B8FE42C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433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GREATER LOVE AND FRIENDSHIP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Greater love and friendship has no man than this: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die for others, give his life for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more are you servants; I have called you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my Father told me, I made known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you I am nothing,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weakness needs your strength,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speak, Lord, to your servant,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waiting for your word.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510D859-52CE-8A68-0B1E-C4CB3B44154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5EFB9BD-943E-BFBD-BE1E-2561CE6A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A96598B-7722-A7C7-4E33-FF37300F5C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GREATER LOVE AND FRIENDSHIP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48C1234-B1B7-216D-E7B9-310B4DA7FC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and build my kingdom,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pluck up and break down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what I command you; I shall be with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you did not choose me, I appointed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bear fruit in plenty, fruit that should abide.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you I am nothing,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weakness needs your strength,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speak, Lord, to your servant,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waiting for your word.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50076F3-964D-EDF6-31B5-9A38B41250A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418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A57AFF8-838B-7801-70F4-9F2E66538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6BF19B2-3076-E1C5-5BA6-6D7640C62F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GREATER LOVE AND FRIENDSHIP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681E504-2147-2E4A-9B38-FE123F843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you seen my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you heard their cry?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know their suffering? Can you let them die?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 the unjust fetter, set the captive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bread with the hungry, make the blind to see.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you I am nothing,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weakness needs your strength,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speak, Lord, to your servant,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waiting for your word.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165C75E-C407-826D-895D-B882332BAF7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75918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237</Words>
  <Application>Microsoft Office PowerPoint</Application>
  <PresentationFormat>On-screen Show (4:3)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GREATER LOVE AND FRIENDSHIP</vt:lpstr>
      <vt:lpstr>GREATER LOVE AND FRIENDSHIP</vt:lpstr>
      <vt:lpstr>GREATER LOVE AND FRIENDSHIP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2024-05-01T19:18:43Z</dcterms:modified>
</cp:coreProperties>
</file>