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RECEIPPT-TAGS:VINCENT PALLOTTI, SAINTS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4CD3F97-94D9-4CDD-1574-8A4282DEB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A5BC988-6C14-D7D6-804E-390CB2347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200B564-E133-17E6-BC46-FB89F387D4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95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C4ED618-95FA-68EE-3E5E-9CBBC95DD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9A9870E-F27F-4CF0-F733-2E9A122A7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92366F8-DF1D-7FAD-0235-8F31CB32E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3436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8A08339-06FD-14CE-8064-D799D48D4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B6B3F36-342B-9240-4241-3293532AA4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284CE56-F92D-0FC2-42C9-FA3A7765FA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374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308FA45-0E66-42DE-5F47-642C3B3C9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3603C22-FABE-D71A-9EB3-8E257D518F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0597852-6936-1316-896B-3D7C80EDE9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710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APOSTLE (A)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Apostle Vincent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Thee we praise and thee implore.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thy zeal for Catholic action,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Flame through the world once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this fire Christ came to be casting,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 all souls for life everlasting.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B91ADF5-70D9-4D37-A8B8-90AB43F4033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09769DA-140B-F669-9655-B478A185C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3C73AE42-EC39-E778-3996-D084E2EFF5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APOSTLE (A)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E91C646-25AA-4576-DFCF-B4774699EF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be praised who gave thee thy mission,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heart of Christendom,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 within the mystical body.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 has their work become,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with Christ O teach us to labour,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Loving God and loving thy neighbour.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8351B91-5CAC-F0DC-ED04-EC7211A66EF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19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4A8251A-CF20-0CB5-7BC6-272B96641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35D8366-127E-8900-AF84-E2675C209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APOSTLE (A)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4693068-617D-6FEF-A22E-D057F3957C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 by God we follow the Magi,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Souls of men are wealth unpriced,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 us grace to thee as treasures.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the light of Christ,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his Church the star is still shining,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for souls in darkness repining.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4EDD9E6-1BF0-668C-7FD8-7A6AA6A6524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04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4008B8B-D3C2-8F01-6D10-42CDEA254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7DDAD64-A6DE-FBC2-E639-C4969F84CF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APOSTLE (A)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9DFEBD4-E9C0-4843-9CDB-B8EB3BBCD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us workers, Patron and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zealous priests and laity,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our works of zeal and of mercy.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 Christ’s charity,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God’s will be all our endeavour,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God’s love our blessing forever.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CFC5454-64B8-5221-1704-17E15647DB2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336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E0AAFE6-E0C5-75B0-8C57-7B03394C4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2342482-576D-0EBD-48C9-1D450E9E99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APOSTLE (A)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88D449B-5C38-06B7-C809-A68847E11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Apostle Vincent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 thine own Apostolate,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to God for aid to missions.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Harvest indeed is great,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us souls who in their salvation,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God endless adoration.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E763AEA-452F-599A-B2A0-DAF5628563E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08347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246</Words>
  <Application>Microsoft Office PowerPoint</Application>
  <PresentationFormat>On-screen Show (4:3)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Simple Light</vt:lpstr>
      <vt:lpstr>Office Theme</vt:lpstr>
      <vt:lpstr>GREAT APOSTLE (A)</vt:lpstr>
      <vt:lpstr>GREAT APOSTLE (A)</vt:lpstr>
      <vt:lpstr>GREAT APOSTLE (A)</vt:lpstr>
      <vt:lpstr>GREAT APOSTLE (A)</vt:lpstr>
      <vt:lpstr>GREAT APOSTLE (A)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2024-05-01T19:17:45Z</dcterms:modified>
</cp:coreProperties>
</file>