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61C256-1D48-8C91-F9D0-31A093B7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5A069BA-B6EE-981F-DCC0-F73324942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EF6600-5A80-AA5D-36D1-B4DE19266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25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FC775B-8553-7A72-A91B-62448474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0E2DAB4-27D3-6F49-53BE-2E9263CDA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DDD64E-B6E6-BC38-07A8-1CD1B5779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76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life, some find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things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can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trust.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9C07AC0-4437-F518-4BE0-1DE605605C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DEFCD50-AECA-6A26-977F-1C06F9DF1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ABEEFEA-9A04-6D3C-6D69-B70CD5A86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C02BA5F-AD50-1930-5397-C59C5ECE0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health, some find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themselves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can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live.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DAEB0F7-EB79-62D6-B458-1AD3BF43C8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99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846D856-E2EF-35A3-4DD5-C85A241E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0F9DF8C-78C4-DFD2-22B1-1B3AE4C21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D4808B9-CDA2-5758-73B7-37CA1E133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peace, some are disturbed,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their lives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must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change.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14FC73C-2FF3-3A38-741C-395FFB478E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834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THINGS HAPPEN</vt:lpstr>
      <vt:lpstr>GREAT THINGS HAPPEN</vt:lpstr>
      <vt:lpstr>GREAT THINGS HAPPEN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2024-05-01T19:18:26Z</dcterms:modified>
</cp:coreProperties>
</file>