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RECEIPPT-TAGS:VINCENT PALLOTTI,SAINTS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C55FE37-2596-BE2C-DE2F-E5271BF02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A8029EBE-A810-215D-B556-2515374C4C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AC2D06F7-B655-CC7F-2D4C-8F4F9885C1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075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HAIL FATHER PALLOTTI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Hail Father </a:t>
            </a:r>
            <a:r>
              <a:rPr lang="en-GB" sz="33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Pallotti</a:t>
            </a: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friend of the poor and needy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let loose a new energy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brought forth charity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the food, not the drink, but God and only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the will, not the mind, but God forever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Spirit of God, empowered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Spirit of God, overshadowed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of God, was your saving help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opened the treasures of God.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6951F72-880D-ABA6-4344-51AD8E53E80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E7BEA8C3-6CE2-C35A-5126-4E9A775EB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32B177D-54B0-129D-CC3E-9806827546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HAIL FATHER PALLOTTI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84564BC-715E-CA70-55C9-B3C9DFFFB5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 men and women, to be apostles of Christ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forth to spread the good news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bring forth the kingdom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the food, not the drink, but God and only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the will, not the mind, but God forever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Spirit of God, empowered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Spirit of God, overshadowed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of God, was your saving help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opened the treasures of God. (2)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D7BC34DD-D1CC-7D2F-FB96-CBBCC0EE370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88718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165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HAIL FATHER PALLOTTI</vt:lpstr>
      <vt:lpstr>HAIL FATHER PALLOTTI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548</cp:revision>
  <dcterms:modified xsi:type="dcterms:W3CDTF">2024-05-01T19:18:55Z</dcterms:modified>
</cp:coreProperties>
</file>