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5E18391-F9EC-0474-3F93-2A3E8FC1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0F41EBB-BC13-63ED-E95C-829DE4BBB7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9091330-0E2A-B216-D35D-F7923E140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47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CCC84B9-B65D-A60A-5FFB-E0A051C6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7153B49-0E33-2D1A-1C49-91B0BA999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4188CDE-5AC0-8E45-1A2F-3E1E70B05A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8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Holy Queen enthroned above,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Queen of mercy and of love,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Sing with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Regina!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life, our sweetness her below,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hope in sorrow and in woe, O Maria!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9274989-46AD-F805-46CD-D0369409F60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817FD50-EF77-9E16-2A12-90E61719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34AA383-4857-12E9-F158-9072387FD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7790EAB-9469-541A-3DC7-0F55AD33F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cry, poor sons of Eve,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sigh, we mourn, we grieve,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Sing with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Regina!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Turn, them, most gracious Advocate,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us thine eyes compassionate, O Maria!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FA8CAF3-81ED-2979-2208-E37BA8362F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53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C8D045-7B7C-5CC4-956C-8E284E6F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6BA1BD-971F-5F00-033B-3664F5DBA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0D14041-E0F3-D072-5D6E-27A5B25BB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this our exile is complete,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us thy Son, our Jesus Sweet,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Sing with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</a:t>
            </a:r>
            <a:r>
              <a:rPr lang="en-GB" sz="3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Regina!</a:t>
            </a: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74A0AFA-BAA6-40AF-82C9-ECD5D66F2B7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8954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HAIL HOLY QUEEN ENTHRONED ABOVE</vt:lpstr>
      <vt:lpstr>HAIL HOLY QUEEN ENTHRONED ABOVE</vt:lpstr>
      <vt:lpstr>HAIL HOLY QUEEN ENTHRONED ABOVE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2024-05-01T19:19:15Z</dcterms:modified>
</cp:coreProperties>
</file>