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26C9A371-18EF-1EFB-81CC-599FCB99A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B38894B-AC9E-8463-0276-BAFCAD7715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B5F0316-DC3B-8679-9F25-091998103A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28883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MARY FULL OF GRACE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 Mary, full of grace and mother of our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pray for us, poor sinners, hail Mary full of grace!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heard the word of God and kept it in your heart.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blest among all women, O Mary, pray for us!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magnify the Lord and bless his holy name.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blest among all women, O Mary pray for us!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EAC2F655-C03D-0B15-8FA4-D1A6365EE0C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4585CC5-1BD4-EE0F-7BA3-FD45C0841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F4C89DF-012D-6D9B-D4AD-12E341E691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MARY FULL OF GRACE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B16940B-897F-7B8C-71A4-7D47F9CB7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 Mary, full of grace and mother of our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pray for us, poor sinners, hail Mary full of grace!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Son, at your request, turned water into wine.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blest among all women, O Mary, pray for us!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stood beside the cross unto the very last.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blest among </a:t>
            </a:r>
            <a:r>
              <a:rPr lang="en-GB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women, </a:t>
            </a: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Mary pray for us!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43465A4-7A88-B29D-0711-FCDCD9B7E0B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8138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162</Words>
  <Application>Microsoft Office PowerPoint</Application>
  <PresentationFormat>On-screen Show (4:3)</PresentationFormat>
  <Paragraphs>20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HAIL MARY FULL OF GRACE</vt:lpstr>
      <vt:lpstr>HAIL MARY FULL OF GRACE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548</cp:revision>
  <dcterms:modified xsi:type="dcterms:W3CDTF">2024-05-01T19:19:31Z</dcterms:modified>
</cp:coreProperties>
</file>