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B020686-21CC-7B11-1B65-FA20BE73A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A8F259E2-CB4A-7086-C3AC-B0043EED0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E1D3833-BD1D-ADB4-5234-38D8B2AF33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62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HAIL QUEEN OF HEAVEN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Hail, Queen of heaven, the ocean star,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 of the wonderer here below,</a:t>
            </a:r>
            <a:b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Thrown on life’s surge, we claim thy care,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Save us from peril and from woe.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Mother of Christ, Star of the sea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Pray for the wanderer, pray for me. (2)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E1CCF121-F4A3-DC1D-26AE-27C8DF16A43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649AFFB0-DB4F-1BA6-6FE3-1AC680C4E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2C380CAF-D29F-2CD6-C448-1E773BE5F4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HAIL QUEEN OF HEAVEN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0E5EA7C-3618-D42E-2CC7-EE4538E81A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gentle, chaste, and spotless maid,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sinners make out prayers through thee;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Remind thy Son that he has paid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price of our iniquity.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Virgin most pure, Star of the sea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Pray for the sinner, pray for me. (2)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693AB7D4-F4F2-5450-CDED-9BFFBD0FB5F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984661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119</Words>
  <Application>Microsoft Office PowerPoint</Application>
  <PresentationFormat>On-screen Show (4:3)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HAIL QUEEN OF HEAVEN</vt:lpstr>
      <vt:lpstr>HAIL QUEEN OF HEAVEN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548</cp:revision>
  <dcterms:modified xsi:type="dcterms:W3CDTF">2024-05-01T19:19:38Z</dcterms:modified>
</cp:coreProperties>
</file>