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FD21708-3412-ADAD-B71F-2B1D8B38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AE9958-A6E9-A558-3C4D-3E44DEF3E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597D9F-F510-C0D7-199E-AA671AE0C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41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43BCEB-9D20-E78C-5FA7-C2074BC2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F163BE1-6508-6236-C536-A849489C2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671E75-7846-8F64-35E6-6290CFE3B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92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C40107B-9FA2-3C08-2D5A-CEE93C16C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885BB2-F934-408C-C0AA-03BBAC5C5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A4F8538-9850-8671-F532-67DDFBF49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9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Redeemer, King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Priest and lamb, the throne is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reign shall never cease,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everlasting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479308D-F033-7618-D154-8B193FED48F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9A696A-2A04-2503-6B7D-0630E1FA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F62DC2-FC1E-E97F-205A-4843FBAF0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89F39A-4184-45C4-E5C8-080FA3F88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most holy, king of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the lowly, guide the youth;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he king of glory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to us eternal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1710F16-80F7-CB52-DF65-C14CA81768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128D04B-F213-32F4-B39E-BC767EB4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CD460A-2F4B-B7F5-2D54-0571981AF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571978D-DC5F-0C0C-73A3-284511E86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Eucharistic King, what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Draws thee daily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Clad in signs of bread and wine: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us, lead us, keep us thine!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E8CE474-0DBA-DF10-71D1-55D8A9FACA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88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76BE765-E668-A89C-9B69-2EF93467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E6849F-8A4B-E222-EA47-F38900A84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5A5205-22B4-63F7-AC2D-ACE99FEB3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name creation thrills,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our hearts, our minds, our wills;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peace, each nation rings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praises, king of kings.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F25BEC-69D0-4120-0F28-F8182AF0F5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76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HAIL REDEEMER</vt:lpstr>
      <vt:lpstr>HAIL REDEEMER</vt:lpstr>
      <vt:lpstr>HAIL REDEEMER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2024-05-01T19:19:59Z</dcterms:modified>
</cp:coreProperties>
</file>