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RECEIPPT-TAGS:RECESSIONAL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33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86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Hand in hand with Christ, Our brother, 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will rise and leave the house of God, 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Grant, O Lord, that we may journey,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On the way that was your own.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For our neighbours ever caring,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In the way you’ve shown.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10E996F-ECF8-9918-DFBB-9044DC231C4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Hand in hand with Christ, Our brother, 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will rise and leave the house of God, 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Let all petty strife be banished,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Teach us all the way of peace.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So that, living as true brothers,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our fears may cease.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55BB22-D79B-6ED6-FEE2-5B7208DA84F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4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Hand in hand with Christ, Our brother, 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will rise and leave the house of God, 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With the fire of love now burning,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By the power of God made strong,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us, Lord, to spread your message,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proclaim your truth.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459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HAND IN HAND WITH CHRIST</vt:lpstr>
      <vt:lpstr>HAND IN HAND WITH CHRIST</vt:lpstr>
      <vt:lpstr>HAND IN HAND WITH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497</cp:revision>
  <dcterms:modified xsi:type="dcterms:W3CDTF">2024-05-01T19:20:12Z</dcterms:modified>
</cp:coreProperties>
</file>