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B724539-34F6-9371-700B-FAFE80FD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9C7AE7E-47AD-CF58-3CAA-BE1BA33AB3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28ACF8F-B5B9-E405-88F7-2CFBF9C905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83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40CF8AB-3508-0836-0445-4C657ECFE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DDB2D0B-4F16-A64B-4F24-32F59CA00E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BF3DEEE-4EDB-729F-8569-5D990D0CD3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936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Happiness is where you are and what you want to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look you’re sure to find the rainbow of your dreams.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Tomorrow’s fuller than a thousand yesterdays;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3914253-8266-5BB0-5B70-209200384A3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6B6619B-1DAB-4D2A-1F46-5FA0CDEB2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8E39866-773E-C6F7-AEBF-A6AD1CCDD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A5FB14B-E8AD-9FD9-B6F3-3CD3E6247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clouds should darken, you may turn your hopes on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Sorrow isn’t meant to shake you, from your way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keep on looking for the answer to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24119E1-85BB-2F57-80AE-69707447B85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35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FDEDA5-0DFF-2ED0-D3AD-C60151F3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2E31A95-A6FA-3181-7A1D-0E9C730165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HAPPINESS IS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45B3B0F-AB77-0C9B-F7EE-8C6D322E6E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those who make the word of God their very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 and sincerity will be their only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to the star and find a reason to believe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vision of a new day in your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D03A913-A484-5A36-09E3-CE707478235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51990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149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HAPPINESS IS</vt:lpstr>
      <vt:lpstr>HAPPINESS IS</vt:lpstr>
      <vt:lpstr>HAPPINESS 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2024-05-01T19:20:25Z</dcterms:modified>
</cp:coreProperties>
</file>