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BCCC5B5-703A-A33A-9573-1C7357266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3BB53C0-3AC4-A495-1FCF-84169A82E4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8F70430-A9C4-2FB9-7A58-27AB41002D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78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DEB54FB-CD74-68CB-42AF-934387892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9C2F30F-9B65-FC19-285F-114F556C6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E165AEE-71C1-4680-6EB6-C1BED3D0AA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989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HARK A HERALD VOICE IS CALLING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A herald voice is calling;</a:t>
            </a:r>
            <a:b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“Christ is near” it has to say;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“Cast away the dreams of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Welcome Christ the light of day!”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Startled by this solemn warning,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earth bound soul arise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Christ, the Sun, dispels the 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Welcome, Jesus, be our light.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voice so clear: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“Jesus Christ is very near.”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6528157-9BAB-4334-7158-81F2EC37917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AC49FBA-79E0-D0B6-07FD-200A5B74C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7238810-09F2-56A0-96CF-665690750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HARK A HERALD VOICE IS CALLING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41D26F0-86FC-8B8B-739A-C6648C6BF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Lo! The lamb so long expected,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Comes with pardon down from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haste with tears of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and all to be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forgiv’n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when next he comes in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Closing our salvation story,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he then as our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clouds of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voice so clear: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“Jesus Christ is very near.”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50AEF71-5137-2260-E51F-89B425E33AF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014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48212E3-B814-6E19-FF5A-4F6CAD9D7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23D983B-3D72-1DB1-ACAF-5687C85B64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HARK A HERALD VOICE IS CALLING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6DBC6BA-97EE-7BEC-D76B-FF4390530C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A herald voice is crying,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desert far and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Bidding us to firm repentance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the kingdom now is 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that warning cry obey!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prepare for God a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valley may he fill,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 every mount and every hill.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voice so clear: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“Jesus Christ is very near.”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108E6C0-157D-014F-656F-DEF081CE2F9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97428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243</Words>
  <Application>Microsoft Office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HARK A HERALD VOICE IS CALLING</vt:lpstr>
      <vt:lpstr>HARK A HERALD VOICE IS CALLING</vt:lpstr>
      <vt:lpstr>HARK A HERALD VOICE IS CALLING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2024-05-01T19:20:52Z</dcterms:modified>
</cp:coreProperties>
</file>