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07B54B1-2560-0031-AD97-2A6A1CB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C12578-F90F-720E-074F-8C4DC6A47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16D7596-1DAE-F92C-757A-564BDEB40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56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D2C02-43E2-DE01-5500-7814E2B3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8A9348-919C-058B-77F3-2F1DE1538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A94F92-5964-E12B-CF2F-5A9F8C802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11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newborn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on earth, and mercy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sinners reconciled.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all ye nations rise,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the triumph of the skies;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angelic host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born in Bethlehem.”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E671EA1-C2C4-5C01-7BD6-B2FF41DD36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B9B0FD-A424-2AD7-7852-BB0A7E50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6F1225-1D0D-4FBB-83EE-CED3015BB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80C018-84C6-2293-B3D6-4F14B5ADB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by highest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adored: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everlasting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in time behold him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offspring of the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favored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Veiled in flesh, the Godhead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seel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the incarnate deity: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Pleased, as man, with men to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Emmanuel!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C5F359E-9624-116D-F968-3C5B32F763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8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598A452-5F2D-BAAC-7E27-92075936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1F51F04-18AC-9782-6655-80CB4A3AD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F7780D3-DA0C-3A62-CE33-7C75F7AEE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Hail! The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-born Prince of peace!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Hail! The Son of Righteousness!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and life to all he brings,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with healing in his wings;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Mild he lays his glory by,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that man no more may die: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raise the sons of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give them second birth.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7CEEFF-B6D1-CA66-C3F6-9B20AE7C93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235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228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HARK! THE HERALD</vt:lpstr>
      <vt:lpstr>HARK! THE HERALD</vt:lpstr>
      <vt:lpstr>HARK! THE HERALD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2024-05-01T19:21:05Z</dcterms:modified>
</cp:coreProperties>
</file>