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E25C08E-50AB-6F32-5746-57EAA672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91CF13C-4B11-CF60-4939-C1542806D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AF486A-EE5B-B0F2-6C33-827E763E1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70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THINE OWN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way, Lord! Have thine own way!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the potter, I am the clay.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Mould me and make me after thy will,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 am waiting, yielded and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way, Lord! Have thine own way!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 and try me, master,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Whiter than snow, Lord, wash me just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in they presence humbly I bow.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F93A4C9-041E-4005-F874-BAEF4C71B7E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C521A85-DEA9-51B3-1BF7-6CAC19D4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035B862-72E2-85D4-D927-3F33566EC4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THINE OWN 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923960F-48B5-88A1-8CEE-C3F093541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way, Lord! Have thine own way!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Wounded and weary, help me, I pray!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Power, all power, surely is thine!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me and heal me, Saviour divine.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0C4B2D9-17EC-16AF-D665-9C1E4123EC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1590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134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HAVE THINE OWN WAY</vt:lpstr>
      <vt:lpstr>HAVE THINE OWN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2024-05-01T19:21:13Z</dcterms:modified>
</cp:coreProperties>
</file>