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AFF59E2-9B1C-6794-5E81-0B5F02A23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90D84EC-95C3-0DED-1C8C-90D1605F76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9CC3F54-735A-6CBD-78EB-2402DFDDB6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27191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EC2D774-3792-5922-ECBF-8B1D2297D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8A6C31B-413D-31C3-B497-4946D537C9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C0D5A19-D3FE-19E0-5F25-88AFB02073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2600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53A0EA8-A657-716E-4F9F-AB8E7DDC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5C6CD71-BCD5-73DF-5D34-C3551F71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235C837-5F7F-1F04-307C-99F8361230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62119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been to Jesus for the cleansing power?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fully trusting in his grace this hour?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75B76C2-72AA-394D-BD5B-58B9E1160CA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2063237-57DF-5E96-CE32-F4427025B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7708D01-A05A-F59A-B95E-11D85FBAC8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86FDA85-6605-B611-5545-49C88FDB35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walking daily by the Saviour’s side?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rest each moment in the crucified?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B431211-1905-A0A6-E62C-41C8B0BE5F6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6196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A0B4469-BD1E-35CF-8CFF-9F751D341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6C40FA9-3E98-10F4-8F1E-C32CBAF93B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2027D22-C053-ACAE-FC84-FC85D58936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the bridegroom cometh,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robes be white?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Pure and white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your soul be ready for the mansions bright?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washed in the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A99C841-87C3-565C-32AB-716B3D2707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0093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47FD0DB-27A8-D468-954A-B2A444B3C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6D08CF9-87EE-4D38-5D94-D6263B6F27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YOU BEEN TO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CE73EEDF-7749-DB87-CB74-298FAC672E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aside the garments that are stained with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be washed in the blood of the lamb;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a fountain flowing for the soul unclean,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be washed in the blood of the lamb.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soul-cleansing blood of the lamb?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your garments spotless?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they white as snow?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you washed in the blood of the lamb?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2018FBD-2C53-E2F3-A3CF-12E297B6C0B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64683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331</Words>
  <Application>Microsoft Office PowerPoint</Application>
  <PresentationFormat>On-screen Show (4:3)</PresentationFormat>
  <Paragraphs>49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HAVE YOU BEEN TO JESUS</vt:lpstr>
      <vt:lpstr>HAVE YOU BEEN TO JESUS</vt:lpstr>
      <vt:lpstr>HAVE YOU BEEN TO JESUS</vt:lpstr>
      <vt:lpstr>HAVE YOU BEEN TO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2024-05-01T19:21:31Z</dcterms:modified>
</cp:coreProperties>
</file>