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65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60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HERE I AM TO WORSHIP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Light of the world, you step down into darkness.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Opened my eyes let me see.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Beauty that made this heart adore you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Hope of a life spent with you.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And here I am to worship; here I am to bow down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Here I am to say that you’re my God,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You’re altogether lovely, altogether worthy,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Altogether wonderful to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37F20CD-9A04-0C92-4692-BDC5C0A01FD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HERE I AM TO WORSHIP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King of all day, O so highly exalted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Glorious in heaven above.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Humbly you came to the earth you created.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All for love’s sake became poor.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And here I am to worship; here I am to bow down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Here I am to say that you’re my God,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You’re altogether lovely, altogether worthy,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Altogether wonderful to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C11EFE7-35F9-AFDA-5775-1ED5BA89C3D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42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HERE I AM TO WORSHIP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I’ll never know how much it cost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To see my sin upon that cross [3]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And here I am to worship; here I am to bow down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Here I am to say that you’re my God,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You’re altogether lovely, altogether worthy,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Altogether wonderful to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4147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207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HERE I AM TO WORSHIP</vt:lpstr>
      <vt:lpstr>HERE I AM TO WORSHIP</vt:lpstr>
      <vt:lpstr>HERE I AM TO WORSHIP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493</cp:revision>
  <dcterms:modified xsi:type="dcterms:W3CDTF">2024-05-01T19:23:02Z</dcterms:modified>
</cp:coreProperties>
</file>