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704F418-D7C4-9799-41FF-25342FE00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7B0EF9C-C8D4-EE87-4039-C18751037B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A07548B-751D-55B7-C99B-F44959BDBC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59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BROUGHT ME TO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brought me to his banqueting table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banner over me is love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banner over me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lifts me up into heavenly places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banner over me is love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banner over me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B230343-D38B-A4B0-13AB-7B350EFDFF2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44A1049-5865-DB20-78FC-D57229D4D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EC4179A-5545-8A53-CA60-0175F94D85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BROUGHT ME TO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F29284E-2499-A9F7-BD6E-9E2A52545D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safe and secure in the rock of all ages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banner over me is love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banner over me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the way the truth and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banner over me is love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banner over me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46DFB7B-9BC6-FF24-135F-7C2A9634557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4228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113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HE BROUGHT ME TO</vt:lpstr>
      <vt:lpstr>HE BROUGHT ME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2024-05-01T19:21:39Z</dcterms:modified>
</cp:coreProperties>
</file>