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06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20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this mind among yourselves,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mind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though he was eternally God’s 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emptied himself to be the servant of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humble and obedient unto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Lord,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the dead and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knee shall bow, every tongue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83474FB-8FD7-7920-7D34-39CBE578080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seated at the right hand of the Father.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put everything he made under his feet.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given to Him the highest name that can be named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all believing hearts He reigns supreme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Lord,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the dead and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knee shall bow, every tongue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14DD172-7FAD-3F24-108A-ADFE4819841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93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your inward eye, your vision be illumined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 know what is the hope that waits for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glory God offers you as your inheritance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displayed when he raised Jesus from the dead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Lord,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the dead and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knee shall bow, every tongue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0027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228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HE IS LORD</vt:lpstr>
      <vt:lpstr>HE IS LORD</vt:lpstr>
      <vt:lpstr>HE IS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525</cp:revision>
  <dcterms:modified xsi:type="dcterms:W3CDTF">2024-05-01T19:22:15Z</dcterms:modified>
</cp:coreProperties>
</file>