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FC2069E-5B75-84F9-C18E-13593F10A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3B09820-B29E-8B3C-AFE7-B89902BE9A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7EEF760-C703-29C4-E274-B726123B77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9562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he is my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both great and small.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gave his life for me, made everything new;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everything, now how about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honey in the rock, sweet honey in the rock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taste and see that the Lord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0EAC60F-DAFB-42A0-A954-1FF8DC49024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C5DB6FD-2DE4-107E-637B-66411811F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5A55576-A680-5680-9B0C-FE73A05FDB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 IS MY EVERYTHING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1C5994C-92F7-4496-2377-D79E4C052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folk may ask me, some folk may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is this Jesus, you talk about every day?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my Saviour, and he set me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I’ll tell you, what he means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honey in the rock, sweet honey in the rock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taste and see that the Lord is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tastes like honey in the rock.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5BBCF85-C3EB-5EFA-C85F-C253FD64E0A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64785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176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HE IS MY EVERYTHING</vt:lpstr>
      <vt:lpstr>HE IS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2024-05-01T19:22:26Z</dcterms:modified>
</cp:coreProperties>
</file>