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52C822-F0A5-2388-2D51-66208A74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8F6F451-4EA0-DD58-1584-C6A6311D6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ABCE8BD-3C18-17FA-724C-8328C6C11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55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F2762BC-9C27-FF96-4749-D6E60327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550893-363B-C6EC-AB11-3C568A0B2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9DF35DE-BB78-1F13-11E7-4D379BC75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7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me in the hollow of your loving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foe may not pursue,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the traitor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without anxiety or a trace of grief,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Calmed from every tension, I will find relief.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251F5A9-B29F-F23C-3441-A04160BBE9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718C1D-03F6-A3A0-BBF1-E108422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0707A24-559A-D8DA-97D0-D0F55684E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CD76F4-9E82-A452-297F-EC06EFA9D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joys and sorrows strewn upon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Death-resurrection traced upon my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now accept because I live in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spirit fills me, builds my life anew.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16C2F74-F4C7-9417-D10B-52FA7A5766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2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2BC1EAE-7890-1863-C3B6-DB82A117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D02295-341A-3C1D-8712-F1B402186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2EAD6AB-7734-8271-8553-555A0F2B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my life with peace and your serenity,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silent pool I’ll live in tranquillity;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I may flow to others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river growing deeper on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7E339B-C16A-E065-9630-66AC864263B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978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HIDE ME</vt:lpstr>
      <vt:lpstr>HIDE ME</vt:lpstr>
      <vt:lpstr>HIDE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2024-05-01T19:23:41Z</dcterms:modified>
</cp:coreProperties>
</file>