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5CE267-611C-159E-74F5-184B23220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C2A509-BE3C-A972-1626-5158F42F7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DA3E27-AD63-C653-852E-F967A95E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8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8F5871-EA21-CAD4-40AB-4A2961B4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C2D5C-AD9D-1922-E601-A0C906D9D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68418F-330A-43A4-A264-2E4C806E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4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 wrong, he told no lie,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silent under the rod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cursed him and he kept his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his trust in his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94120FA-2D78-323F-0410-E940E481A7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A704A4D-B4C0-58DF-48A8-AC49C526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6E3AD0F-1C90-C292-4DB7-263E27BB6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273886-40A6-BABE-A48F-4AD4D7102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bore the weight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he hung and died, on the cross.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we, like him, should die to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 as he did for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1CB2B1-B7B7-2114-1D14-0D04E5A0AB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6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F2F129-6495-B597-C0FE-5F67D68B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2BC6CC6-741A-6769-FC2A-A70BA2360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1540E19-2024-61A2-207F-873F01048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suffered so that we should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very road that he trod.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like sheep had gone astray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he led us back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2E75938-9E2D-0D14-5B2D-D9709826311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3737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HIS WERE THE WOUNDS</vt:lpstr>
      <vt:lpstr>HIS WERE THE WOUNDS</vt:lpstr>
      <vt:lpstr>HIS WERE THE WOUNDS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2024-05-01T19:24:08Z</dcterms:modified>
</cp:coreProperties>
</file>