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RECEIPPT-TAGS:RECESSIONAL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4365F27D-1C35-E9A6-4FD3-B627CC5FD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6879452C-38C3-D1ED-9045-658DDF4014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F7FEE5EE-7D47-29DE-817C-EDEE8B8252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0435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HOW GREAT IS OUR GOD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great is our God, how great is his name!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great is our God, forever the same!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3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rolled back the waters of the mighty Red Sea,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he said, “I’ll never leave you, put your trust in me.”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3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sent His son Jesus, to set us all free,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he said “I’ll never leave you, put your trust in me.”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5EDAE78C-0569-D863-C3ED-020E0F098890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A450960A-86B8-9148-2E03-F15C251DE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791EFA2D-B341-4AD0-8B37-A1316A963A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HOW GREAT IS OUR GOD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6E9A4609-E3DF-8164-831D-1751BEEC14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great is our God, how great is his name!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great is our God, forever the same!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3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gave us the Spirit, and now we can see,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he said “I’ll never leave you, put </a:t>
            </a:r>
            <a:r>
              <a:rPr lang="en-GB" sz="33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your trust in me.”</a:t>
            </a:r>
            <a:endParaRPr lang="en-GB" sz="33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7373080B-921E-1D6D-D684-79EABF59F526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617059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140</Words>
  <Application>Microsoft Office PowerPoint</Application>
  <PresentationFormat>On-screen Show (4:3)</PresentationFormat>
  <Paragraphs>17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HOW GREAT IS OUR GOD</vt:lpstr>
      <vt:lpstr>HOW GREAT IS OUR GOD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552</cp:revision>
  <dcterms:modified xsi:type="dcterms:W3CDTF">2024-05-01T19:24:48Z</dcterms:modified>
</cp:coreProperties>
</file>