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61BC6FA-DB03-B3F4-3238-E9062A92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B4A045C-6E33-E84D-7581-2FFCEC0B6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FDF1B31-3C7D-96BB-0A89-793AC98B8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749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A8BDA6E-6B8E-55AD-63C3-A761F6F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001A19C-86A7-8382-C6AC-F62F966AC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08E199C-933C-3EA2-D63F-3F07B5DB3E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8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I REJOICED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 rejoiced when I heard them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go up to God’s house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in Jerusalem, city of the living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that today we hear him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that out eyes perceive!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his touch warm up 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that we taste and see.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89B425E-93F1-2F16-75B4-D187E2D317E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814C917-968F-BF55-DEBF-49EE333AB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DAB892A-B3F3-FC5F-87A6-65BF9FDDB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I REJOICED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3B41A3A-558F-BAEC-866C-CE5980DD58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 rejoiced when I heard them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go up to God’s house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in Jerusalem, city of the living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his courts with songs of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his gates with thanks.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the Lord, he is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Honour and bless his name.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2CE594A-1BA6-132E-60B8-32DFEC1B124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88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05062F4-73FC-095B-DF62-BBB978B43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E511C99-A3FA-468F-9242-E396337A4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I REJOICED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C322B4E-1F2F-0FB9-FEC5-16F1A4B6D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 rejoiced when I heard them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go up to God’s house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in Jerusalem, city of the living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worship and bend 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presence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his sheep marked with his seal,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Faithful his love endures.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0EAEF3D-16AB-F7AD-443B-AE8950F858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045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187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HOW I REJOICED</vt:lpstr>
      <vt:lpstr>HOW I REJOICED</vt:lpstr>
      <vt:lpstr>HOW I REJOICED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2024-05-01T19:25:18Z</dcterms:modified>
</cp:coreProperties>
</file>