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B0BD03A-39AB-FE4B-7D6A-B1D4F5E7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139E5C-D33A-C611-DF7F-7EBF35E3B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0249D2B-2980-4DF3-D1E0-EC5A597C70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720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949D269-8F70-7DDB-A09D-337A3659E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A6DFFA5-A2D3-9B29-575C-BF6B9C2A9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488710B-E293-9902-582F-DEBA414325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08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HOW LOVELY IS YOUR DWELLING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lovely is your dwelling place,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peace and joy to feel so close to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 and soul ring out your joy this morning/evening,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long to meet you, God the living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sparrow even here has found a shelter,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swallow by your altar builds a nest,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happy those who dwelling is your temple,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day by day your praises sing,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27DE805-06CE-538C-DEC5-05E97CC4D0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A848B0C-BFE3-120A-46CD-F1D3B27E4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BCB55DC-6796-7E9B-0614-5782FEACE4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HOW LOVELY IS YOUR DWELLING PLACE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5E3B719-5A8C-F665-FD68-C3CF5EA98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lovely is your dwelling place,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peace and joy to feel so close to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 and soul ring out your joy this morning/evening,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long to meet you, God the living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within your courts indeed is better,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thousand days elsewhere afar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wait upon the threshold of your temple,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better than to waste our life in vain.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7239DF7-E66A-D45F-B335-3EB039B2F13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41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37128C4-2FDF-62A4-74C2-CF8A5A80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3F18AFC-7C86-F849-3977-C0AA4F915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HOW LOVELY IS YOUR DWELLING PLACE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F3C4DA9-BB1E-7F77-1629-09618927E6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lovely is your dwelling place,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peace and joy to feel so close to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 and soul ring out your joy this morning/evening,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long to meet you, God the living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you are our strength and our protection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favour and your glory, grant us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Refuse not any good to those who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people that is yours for evermore.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E7CCC45-4EB6-E67E-78C9-C1003FBEC79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9727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272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LOVELY IS YOUR DWELLING PLACE</vt:lpstr>
      <vt:lpstr>HOW LOVELY IS YOUR DWELLING PLACE</vt:lpstr>
      <vt:lpstr>HOW LOVELY IS YOUR DWELLING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2024-05-01T19:25:32Z</dcterms:modified>
</cp:coreProperties>
</file>